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2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81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965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91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59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26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68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1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6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3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9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8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6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3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4BA011-5888-4378-B24F-3692129DA575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249DD-A11E-4BD3-9707-03F2A081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82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8"/>
            <a:ext cx="12370420" cy="695836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46402" y="1908182"/>
            <a:ext cx="3008477" cy="1510267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723164" y="1908182"/>
            <a:ext cx="2915696" cy="1425858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53355" y="1448972"/>
            <a:ext cx="2519124" cy="654148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Displacement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Rxns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99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410068" cy="6980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084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88487" cy="7081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33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00878" cy="7087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050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09191" cy="7036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90327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3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Trine</dc:creator>
  <cp:lastModifiedBy>Trine, Karen M</cp:lastModifiedBy>
  <cp:revision>6</cp:revision>
  <dcterms:created xsi:type="dcterms:W3CDTF">2017-02-21T22:35:07Z</dcterms:created>
  <dcterms:modified xsi:type="dcterms:W3CDTF">2020-03-16T18:29:47Z</dcterms:modified>
</cp:coreProperties>
</file>